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sldIdLst>
    <p:sldId id="256" r:id="rId2"/>
    <p:sldId id="264" r:id="rId3"/>
    <p:sldId id="283" r:id="rId4"/>
    <p:sldId id="282" r:id="rId5"/>
    <p:sldId id="284" r:id="rId6"/>
    <p:sldId id="285" r:id="rId7"/>
    <p:sldId id="286" r:id="rId8"/>
    <p:sldId id="289" r:id="rId9"/>
    <p:sldId id="287" r:id="rId10"/>
    <p:sldId id="288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5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8184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6197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359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258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61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5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8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79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7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9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8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Eclipse Plug-in Development Part </a:t>
            </a:r>
            <a:r>
              <a:rPr lang="en-US" dirty="0" smtClean="0"/>
              <a:t>1</a:t>
            </a:r>
          </a:p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Local Menu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540826" y="2730137"/>
            <a:ext cx="5917475" cy="1528355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IActionBars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bars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getViewSite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getActionBars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IMenuManager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bars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.getMenuManager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action1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Separator());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action2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0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 How to </a:t>
            </a:r>
            <a:r>
              <a:rPr lang="en-US" dirty="0"/>
              <a:t>c</a:t>
            </a:r>
            <a:r>
              <a:rPr lang="en-US" dirty="0" smtClean="0"/>
              <a:t>reate a view?</a:t>
            </a:r>
          </a:p>
          <a:p>
            <a:pPr lvl="1"/>
            <a:r>
              <a:rPr lang="en-US" dirty="0" smtClean="0"/>
              <a:t> How to contribute actions?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Context menu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Local toolbar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Local menu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org.eclipse.ui.views</a:t>
            </a:r>
            <a:endParaRPr lang="en-US" dirty="0" smtClean="0"/>
          </a:p>
          <a:p>
            <a:pPr lvl="1"/>
            <a:r>
              <a:rPr lang="en-US" dirty="0" smtClean="0"/>
              <a:t> category</a:t>
            </a:r>
          </a:p>
          <a:p>
            <a:pPr lvl="1"/>
            <a:r>
              <a:rPr lang="en-US" dirty="0" smtClean="0"/>
              <a:t> e4view </a:t>
            </a:r>
          </a:p>
          <a:p>
            <a:pPr lvl="1"/>
            <a:r>
              <a:rPr lang="en-US" dirty="0" smtClean="0"/>
              <a:t> view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stickyView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493624" y="2155371"/>
            <a:ext cx="6860176" cy="398417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org.eclipse.ui.views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&lt;category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"Ecsoya"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org.ecsoya.eclipse.tutorial.views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&lt;/category&gt;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&lt;view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"Sample View"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icon=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"icons/sample.gif"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category=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org.ecsoya.eclipse.tutorial.views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rgbClr val="00008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org.ecsoya.eclipse.tutorial.views.views.SampleView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org.ecsoya.eclipse.tutorial.views.views.SampleView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&lt;/view&gt;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extension&gt;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2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53125"/>
            <a:ext cx="6476190" cy="2657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773" y="1825625"/>
            <a:ext cx="2961905" cy="4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66" y="2453125"/>
            <a:ext cx="6447619" cy="3171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773" y="1825625"/>
            <a:ext cx="2961905" cy="4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IViewPart</a:t>
            </a:r>
            <a:r>
              <a:rPr lang="en-US" dirty="0" smtClean="0"/>
              <a:t> and </a:t>
            </a:r>
            <a:r>
              <a:rPr lang="en-US" dirty="0" err="1" smtClean="0"/>
              <a:t>ViewPart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38600" y="2910293"/>
            <a:ext cx="7506789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SampleView</a:t>
            </a:r>
            <a:r>
              <a:rPr lang="en-US" b="1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ViewPart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createPartControl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	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setFocus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363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Actions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367" y="2224657"/>
            <a:ext cx="5961905" cy="29523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9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Context Menu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487783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MenuManager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menuMgr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MenuManager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"#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PopupMenu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menuMgr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.setRemoveAllWhenShown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menuMgr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.addMenuListener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IMenuListener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menuAboutToShow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IMenuManager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SampleView.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.fillContextMenu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menuMgr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.createContextMenu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.getControl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viewer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.getControl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getSite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registerContextMenu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menuMgr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C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viewer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Local ToolBar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540826" y="2730137"/>
            <a:ext cx="5917475" cy="1528355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IActionBars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bars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getViewSite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getActionBars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IToolBarManager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bars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.getToolBarManager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action1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action2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47679"/>
      </p:ext>
    </p:extLst>
  </p:cSld>
  <p:clrMapOvr>
    <a:masterClrMapping/>
  </p:clrMapOvr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412</Words>
  <Application>Microsoft Office PowerPoint</Application>
  <PresentationFormat>Widescreen</PresentationFormat>
  <Paragraphs>125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Creating View</vt:lpstr>
      <vt:lpstr>Creating View</vt:lpstr>
      <vt:lpstr>Creating View</vt:lpstr>
      <vt:lpstr>Creating View</vt:lpstr>
      <vt:lpstr>Contributing Actions</vt:lpstr>
      <vt:lpstr>Contributing Actions</vt:lpstr>
      <vt:lpstr>Contributing Actions</vt:lpstr>
      <vt:lpstr>Contributing Actions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113</cp:revision>
  <dcterms:created xsi:type="dcterms:W3CDTF">2015-04-14T08:17:08Z</dcterms:created>
  <dcterms:modified xsi:type="dcterms:W3CDTF">2015-05-11T05:29:36Z</dcterms:modified>
</cp:coreProperties>
</file>